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</p:sldIdLst>
  <p:sldSz cx="7561263" cy="10693400"/>
  <p:notesSz cx="6858000" cy="9144000"/>
  <p:defaultTextStyle>
    <a:defPPr>
      <a:defRPr lang="ru-RU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1488" y="-72"/>
      </p:cViewPr>
      <p:guideLst>
        <p:guide orient="horz" pos="3368"/>
        <p:guide pos="238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7095" y="3321887"/>
            <a:ext cx="6427074" cy="22921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34190" y="6059593"/>
            <a:ext cx="5292884" cy="273275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CB141-56CA-4FEC-BD8C-FB0DD23C8402}" type="datetimeFigureOut">
              <a:rPr lang="ru-RU" smtClean="0"/>
              <a:t>17.05.2019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73423-82E5-46F6-B08F-7CF2BBBA4D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CB141-56CA-4FEC-BD8C-FB0DD23C8402}" type="datetimeFigureOut">
              <a:rPr lang="ru-RU" smtClean="0"/>
              <a:t>17.05.2019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73423-82E5-46F6-B08F-7CF2BBBA4D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111436" y="571801"/>
            <a:ext cx="1275964" cy="1216374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83548" y="571801"/>
            <a:ext cx="3701869" cy="1216374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CB141-56CA-4FEC-BD8C-FB0DD23C8402}" type="datetimeFigureOut">
              <a:rPr lang="ru-RU" smtClean="0"/>
              <a:t>17.05.2019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73423-82E5-46F6-B08F-7CF2BBBA4D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CB141-56CA-4FEC-BD8C-FB0DD23C8402}" type="datetimeFigureOut">
              <a:rPr lang="ru-RU" smtClean="0"/>
              <a:t>17.05.2019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73423-82E5-46F6-B08F-7CF2BBBA4D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7288" y="6871500"/>
            <a:ext cx="6427074" cy="2123828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97288" y="4532321"/>
            <a:ext cx="6427074" cy="2339180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CB141-56CA-4FEC-BD8C-FB0DD23C8402}" type="datetimeFigureOut">
              <a:rPr lang="ru-RU" smtClean="0"/>
              <a:t>17.05.2019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73423-82E5-46F6-B08F-7CF2BBBA4D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3548" y="3326836"/>
            <a:ext cx="2488916" cy="940870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898485" y="3326836"/>
            <a:ext cx="2488916" cy="940870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CB141-56CA-4FEC-BD8C-FB0DD23C8402}" type="datetimeFigureOut">
              <a:rPr lang="ru-RU" smtClean="0"/>
              <a:t>17.05.2019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73423-82E5-46F6-B08F-7CF2BBBA4D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8064" y="2393639"/>
            <a:ext cx="3340871" cy="99755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78064" y="3391194"/>
            <a:ext cx="3340871" cy="6161082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841017" y="2393639"/>
            <a:ext cx="3342183" cy="99755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841017" y="3391194"/>
            <a:ext cx="3342183" cy="6161082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CB141-56CA-4FEC-BD8C-FB0DD23C8402}" type="datetimeFigureOut">
              <a:rPr lang="ru-RU" smtClean="0"/>
              <a:t>17.05.2019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73423-82E5-46F6-B08F-7CF2BBBA4D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CB141-56CA-4FEC-BD8C-FB0DD23C8402}" type="datetimeFigureOut">
              <a:rPr lang="ru-RU" smtClean="0"/>
              <a:t>17.05.2019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73423-82E5-46F6-B08F-7CF2BBBA4D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CB141-56CA-4FEC-BD8C-FB0DD23C8402}" type="datetimeFigureOut">
              <a:rPr lang="ru-RU" smtClean="0"/>
              <a:t>17.05.2019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73423-82E5-46F6-B08F-7CF2BBBA4D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064" y="425756"/>
            <a:ext cx="2487604" cy="1811937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56244" y="425757"/>
            <a:ext cx="4226957" cy="912652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78064" y="2237694"/>
            <a:ext cx="2487604" cy="731458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CB141-56CA-4FEC-BD8C-FB0DD23C8402}" type="datetimeFigureOut">
              <a:rPr lang="ru-RU" smtClean="0"/>
              <a:t>17.05.2019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73423-82E5-46F6-B08F-7CF2BBBA4D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2060" y="7485381"/>
            <a:ext cx="4536758" cy="883692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482060" y="955475"/>
            <a:ext cx="4536758" cy="6416040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82060" y="8369073"/>
            <a:ext cx="4536758" cy="125498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CB141-56CA-4FEC-BD8C-FB0DD23C8402}" type="datetimeFigureOut">
              <a:rPr lang="ru-RU" smtClean="0"/>
              <a:t>17.05.2019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73423-82E5-46F6-B08F-7CF2BBBA4D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8063" y="2495129"/>
            <a:ext cx="6805137" cy="7057149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78063" y="9911199"/>
            <a:ext cx="1764295" cy="569324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CB141-56CA-4FEC-BD8C-FB0DD23C8402}" type="datetimeFigureOut">
              <a:rPr lang="ru-RU" smtClean="0"/>
              <a:t>17.05.2019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583432" y="9911199"/>
            <a:ext cx="2394400" cy="569324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5418905" y="9911199"/>
            <a:ext cx="1764295" cy="569324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73423-82E5-46F6-B08F-7CF2BBBA4D1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ш7еш8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1" y="508"/>
            <a:ext cx="7559040" cy="106923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04367" y="1386260"/>
            <a:ext cx="4824536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 мая в Детском саду № 62  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прошла акция для родителей и воспитанников по пропаганде безопасного поведения с участием Дружины юных пожарных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94420"/>
            <a:ext cx="5700845" cy="3206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367" y="6562804"/>
            <a:ext cx="6049095" cy="3402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ш7еш8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1" y="508"/>
            <a:ext cx="7559040" cy="106923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39" y="2187349"/>
            <a:ext cx="6228904" cy="35037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383" y="6802731"/>
            <a:ext cx="5760640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720291" y="1098228"/>
            <a:ext cx="61206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астники ДЮП напомнили присутствующим о правилах поведения в чрезвычайных ситуациях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6335" y="5850756"/>
            <a:ext cx="572463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соревнованиях воспитанники детского сада отработали практические действия в случае ЧС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07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ш7еш8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1" y="508"/>
            <a:ext cx="7559040" cy="106923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31" y="2754412"/>
            <a:ext cx="5828860" cy="32787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367" y="6282804"/>
            <a:ext cx="6156896" cy="34632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828303" y="1098228"/>
            <a:ext cx="6300443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конце мероприятия участники ДЮП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раздавали памятки 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«Правила поведения в чрезвычайных ситуациях»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0682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1025</TotalTime>
  <Words>58</Words>
  <Application>Microsoft Office PowerPoint</Application>
  <PresentationFormat>Произвольный</PresentationFormat>
  <Paragraphs>7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Презентация PowerPoint</vt:lpstr>
      <vt:lpstr>Презентация PowerPoint</vt:lpstr>
      <vt:lpstr>Презентация PowerPoint</vt:lpstr>
    </vt:vector>
  </TitlesOfParts>
  <Company>DreamLair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МАМА ГАЛЯ</dc:creator>
  <cp:lastModifiedBy>ДС-62</cp:lastModifiedBy>
  <cp:revision>103</cp:revision>
  <dcterms:created xsi:type="dcterms:W3CDTF">2019-01-17T00:00:10Z</dcterms:created>
  <dcterms:modified xsi:type="dcterms:W3CDTF">2019-05-17T07:01:14Z</dcterms:modified>
</cp:coreProperties>
</file>